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7" r:id="rId6"/>
    <p:sldId id="268" r:id="rId7"/>
    <p:sldId id="258" r:id="rId8"/>
    <p:sldId id="259" r:id="rId9"/>
    <p:sldId id="261" r:id="rId10"/>
    <p:sldId id="262" r:id="rId11"/>
    <p:sldId id="263" r:id="rId12"/>
    <p:sldId id="269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8F75-4497-A686-D756-2B1DCF6D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35D41-EF1D-2246-6924-CA32FDD2F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35329-F485-A76D-B55F-43E2115A1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FA30B-4B44-5298-AF6E-5A520BC7C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DEEE4-71F3-8AC7-8141-F3935414E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BC2824-3352-5781-FA18-494485632E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2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17147-36E1-C10C-A3F6-EC9947BB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16A8E-FC54-EB69-3CF8-8386107EFA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077BA-0210-2F85-B7DB-FD81A9C2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C66FD-F339-AA30-CAE8-47697EACE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A2C84-E25B-5B45-F4D1-9A354FAF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99853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216392-52A1-E680-B48D-4D16E9654E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7BB70-9F47-9BA9-20D8-3FDBE35664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E8337-A82A-04AA-5F49-BE8FA3E7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67C75-98BF-B634-2A96-B8D8DFAA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2BF2A-4F36-7535-25E6-E8FE2F11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9050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1CDD4-FEFC-4D94-2006-12CA1B40C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8710E-A290-7841-722F-AD1E24951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157E4-E462-57C9-EF95-596329354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08AE7-2620-6728-DAC1-48A985A2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0DCBC-2F3E-1D6D-0AB8-D8DE4FFF1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182A7A-2166-D5A6-25C9-63E58DBC6E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9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27890-4B97-ABEC-B487-632C2C75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9C637-4747-5A1B-9958-7AA06EE60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8248-555A-8926-2971-89070E08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C5FEE-3F6C-027D-4B1F-5BEBB2826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41B8D-BAA4-CB26-E12F-15294637C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78225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7487A-8904-622A-CEF1-48800D5C1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E0D8-567B-10E6-1563-DFC1D51DEC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88A51-82F1-F4B7-DCEC-F2F7544E9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6D4B3-B071-D1BF-3686-9FC75F1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ED6E43-6D19-AFD3-B440-A16CD933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64F88-1427-4665-8028-0769F272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2418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533CD-0398-D558-E623-10894632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9D07F-4971-06D9-955A-937EE557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DAD3F-605A-931B-6908-CFCF5EC49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589A6-E565-512C-CE5F-F59A1AD564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86628-A7F9-49F0-3606-7BDBD343E0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4CEB3B-465C-5374-4FF9-063AAA907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3BB003-BEA8-B49F-4C62-10332514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1A8FB-E023-4AEA-9BF4-8D00966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8169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99C9-9198-0612-64FA-B00D00CAE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A51D4C-B01A-D19A-D030-52725D9D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894E61-9624-A080-8A57-A05EBC23E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FCFD7-B799-FB41-7DCE-929CF97C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200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C625B-BCE7-7880-3B32-A598AC3F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FD9CA4-E95A-5434-1C7E-0DCDDAC8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0C85A-5EA4-65C8-30BC-17E00936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81381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AEC0-C951-17C8-C4A4-7C90F45C3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26E8A-AC1D-0224-8D4F-FB121895A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D2F39-D182-804F-49FF-A7FFC4A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75C128-ADD0-B92A-5B38-60A7A4FD7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B14A0-C6D0-AF07-2E8B-2AAF01747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4BF91-A6DC-EFE7-853A-ED025D702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92249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FF569-49F4-EC3F-E7BC-944283358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0943BF-6769-5EBD-41C0-A2D06DDEE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ED8E7-792C-5838-7920-97784A57D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AABAD-F37E-90FE-0CC5-A2ADCF3A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0197C-8626-9086-5E97-2CDAD129D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A28DB-B5D5-91D9-930F-FF42259F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9736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B17F40-FA61-DC47-59FC-D203D781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DFAE6-4262-FB9C-3895-35AD38CDC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75D26-E426-3336-2299-37742034E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B75A-B3D1-4610-AC44-3C97A832DA26}" type="datetimeFigureOut">
              <a:rPr lang="en-HK" smtClean="0"/>
              <a:t>26/11/2025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E32FF-0CE2-E8C6-3B40-39A2C6F03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B7C14-0B4E-A91F-8F9D-8A6EEB7F4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E65D6-9AC8-487A-923A-E848FFE6603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5350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A3572B-1D7E-5B07-7B13-D85E3E161100}"/>
              </a:ext>
            </a:extLst>
          </p:cNvPr>
          <p:cNvSpPr txBox="1"/>
          <p:nvPr/>
        </p:nvSpPr>
        <p:spPr>
          <a:xfrm>
            <a:off x="5779354" y="5492509"/>
            <a:ext cx="5184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SG" sz="1500" b="1" dirty="0">
              <a:solidFill>
                <a:schemeClr val="bg1"/>
              </a:solidFill>
              <a:latin typeface="Helvetica CE 45 Light" pitchFamily="82" charset="0"/>
            </a:endParaRP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MOST INSPIRING LEADER</a:t>
            </a:r>
          </a:p>
          <a:p>
            <a:r>
              <a:rPr lang="en-SG" sz="1500" b="1" dirty="0">
                <a:solidFill>
                  <a:schemeClr val="bg1"/>
                </a:solidFill>
                <a:latin typeface="Helvetica CE 45 Light" pitchFamily="82" charset="0"/>
              </a:rPr>
              <a:t>SUBMISSION DOCUMENT </a:t>
            </a:r>
            <a:br>
              <a:rPr lang="en-SG" sz="1500" dirty="0">
                <a:solidFill>
                  <a:schemeClr val="bg1"/>
                </a:solidFill>
                <a:latin typeface="Helvetica CE 45 Light" pitchFamily="82" charset="0"/>
              </a:rPr>
            </a:br>
            <a:endParaRPr lang="en-GB" sz="1500" b="1" dirty="0">
              <a:solidFill>
                <a:schemeClr val="bg1"/>
              </a:solidFill>
              <a:latin typeface="Helvetica CE 45 Light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299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84E4F6-0388-26E7-0744-0B28557A67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A6B653-2117-0B0A-1CFC-DFBF1299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440862"/>
              </p:ext>
            </p:extLst>
          </p:nvPr>
        </p:nvGraphicFramePr>
        <p:xfrm>
          <a:off x="344009" y="1641537"/>
          <a:ext cx="11667477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  <a:sym typeface="Wingdings 2"/>
                        </a:rPr>
                        <a:t>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endParaRPr lang="en-AU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4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0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3CE02B-9777-8EAF-B05E-CD7550D57E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33" b="7137"/>
          <a:stretch>
            <a:fillRect/>
          </a:stretch>
        </p:blipFill>
        <p:spPr>
          <a:xfrm>
            <a:off x="0" y="1532965"/>
            <a:ext cx="12192000" cy="48230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28D852-6332-45A4-82AE-53F394B116C5}"/>
              </a:ext>
            </a:extLst>
          </p:cNvPr>
          <p:cNvSpPr txBox="1">
            <a:spLocks/>
          </p:cNvSpPr>
          <p:nvPr/>
        </p:nvSpPr>
        <p:spPr bwMode="auto">
          <a:xfrm>
            <a:off x="9588822" y="100274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7307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3D8384-77B1-D8F9-73D3-700B0C6461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373" b="6236"/>
          <a:stretch>
            <a:fillRect/>
          </a:stretch>
        </p:blipFill>
        <p:spPr>
          <a:xfrm>
            <a:off x="0" y="1604682"/>
            <a:ext cx="12192000" cy="4823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EFD7C9-9881-6C11-E117-3275945A046B}"/>
              </a:ext>
            </a:extLst>
          </p:cNvPr>
          <p:cNvSpPr txBox="1">
            <a:spLocks/>
          </p:cNvSpPr>
          <p:nvPr/>
        </p:nvSpPr>
        <p:spPr bwMode="auto">
          <a:xfrm>
            <a:off x="9588822" y="100274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Neue CE 55 Roman"/>
              </a:rPr>
              <a:t>Judging Criteria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6321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1F0A9D-66F4-1620-C79C-F90BCE218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383343"/>
              </p:ext>
            </p:extLst>
          </p:nvPr>
        </p:nvGraphicFramePr>
        <p:xfrm>
          <a:off x="1031289" y="1971274"/>
          <a:ext cx="10129421" cy="245222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7637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153042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793487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Name of Category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Most Inspiring Leader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8440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Name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8146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Entrant’s Company 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716455"/>
                  </a:ext>
                </a:extLst>
              </a:tr>
            </a:tbl>
          </a:graphicData>
        </a:graphic>
      </p:graphicFrame>
      <p:sp>
        <p:nvSpPr>
          <p:cNvPr id="7" name="Rectangle 10">
            <a:extLst>
              <a:ext uri="{FF2B5EF4-FFF2-40B4-BE49-F238E27FC236}">
                <a16:creationId xmlns:a16="http://schemas.microsoft.com/office/drawing/2014/main" id="{164587D9-B2F2-02DE-520C-5A8F6B540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288" y="6018736"/>
            <a:ext cx="11576482" cy="38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ATTENTION: Any specific information or content intended for judging purposes only must be clearly indicated in </a:t>
            </a:r>
            <a:r>
              <a:rPr lang="en-US" altLang="zh-TW" sz="14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400" dirty="0">
                <a:latin typeface="Calibri" pitchFamily="34" charset="0"/>
              </a:rPr>
              <a:t>, or highlighted </a:t>
            </a:r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in Red </a:t>
            </a:r>
            <a:r>
              <a:rPr lang="en-US" altLang="zh-TW" sz="1400" dirty="0">
                <a:latin typeface="Calibri" pitchFamily="34" charset="0"/>
              </a:rPr>
              <a:t>.</a:t>
            </a:r>
          </a:p>
          <a:p>
            <a:pPr>
              <a:lnSpc>
                <a:spcPts val="1100"/>
              </a:lnSpc>
            </a:pPr>
            <a:r>
              <a:rPr lang="en-US" altLang="zh-TW" sz="1400" dirty="0">
                <a:latin typeface="Calibri" pitchFamily="34" charset="0"/>
              </a:rPr>
              <a:t>Marks will be deducted if the entry submission exceeds the outlined number of words allowed.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E949A42-6697-D2E6-1314-EB9C5456842B}"/>
              </a:ext>
            </a:extLst>
          </p:cNvPr>
          <p:cNvSpPr txBox="1">
            <a:spLocks/>
          </p:cNvSpPr>
          <p:nvPr/>
        </p:nvSpPr>
        <p:spPr bwMode="auto">
          <a:xfrm>
            <a:off x="9982014" y="86753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</a:rPr>
              <a:t>Entry Details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78996D-3D1A-449E-4739-B3620A4F9BB9}"/>
              </a:ext>
            </a:extLst>
          </p:cNvPr>
          <p:cNvSpPr txBox="1"/>
          <p:nvPr/>
        </p:nvSpPr>
        <p:spPr>
          <a:xfrm>
            <a:off x="954251" y="4539814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96681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59CD9E-749D-DBAD-6B8E-720FCCF0683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28700" y="1720204"/>
            <a:ext cx="10134600" cy="3586579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3600" dirty="0">
              <a:latin typeface="+mj-lt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3600" b="1" dirty="0"/>
              <a:t>Entry video link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(optional but strongly recommended)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en-US" altLang="zh-TW" sz="1400" dirty="0"/>
              <a:t>Password (if any):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en-US" altLang="zh-TW" sz="2000" dirty="0">
              <a:latin typeface="+mj-lt"/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3CF42C2-FB07-5539-0B27-4F6BE1B8D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0257" y="5329394"/>
            <a:ext cx="921148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035A80-ED7D-8168-899C-1BE2723C2BC5}"/>
              </a:ext>
            </a:extLst>
          </p:cNvPr>
          <p:cNvSpPr txBox="1">
            <a:spLocks/>
          </p:cNvSpPr>
          <p:nvPr/>
        </p:nvSpPr>
        <p:spPr bwMode="auto">
          <a:xfrm>
            <a:off x="10162664" y="89260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Neue CE 55 Roman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Neue CE 55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22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157A7-AC85-3D9F-E253-A7444A4EB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E8535EE-8674-3823-685B-E15C419A0360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3947A82-0491-24A1-F515-7ACA95F7E042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Vision and Goal  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lang="en-US" altLang="zh-TW" sz="1400" u="sng" dirty="0">
                <a:solidFill>
                  <a:srgbClr val="4B4B4B"/>
                </a:solidFill>
              </a:rPr>
              <a:t> </a:t>
            </a:r>
            <a:endParaRPr kumimoji="0" lang="en-US" altLang="zh-TW" sz="14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1CAC143-41C9-61FA-E5FC-9B8FA7D0BF1E}"/>
              </a:ext>
            </a:extLst>
          </p:cNvPr>
          <p:cNvSpPr txBox="1">
            <a:spLocks/>
          </p:cNvSpPr>
          <p:nvPr/>
        </p:nvSpPr>
        <p:spPr bwMode="auto">
          <a:xfrm>
            <a:off x="851900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Vision and Goal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32844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BE04E-29D1-A666-E1D4-0EFF4C4CA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F9BB73-05CD-35D9-B244-8040A6A8714E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1C9AD0-17AC-CFFB-1E9C-498FEB6F4C6B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Business Contribution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</a:t>
            </a:r>
            <a:r>
              <a:rPr lang="en-US" altLang="zh-TW" sz="1400" u="sng" dirty="0">
                <a:solidFill>
                  <a:srgbClr val="4B4B4B"/>
                </a:solidFill>
              </a:rPr>
              <a:t>5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7AFDB2-8D43-B367-7EAF-98F66F55DAF2}"/>
              </a:ext>
            </a:extLst>
          </p:cNvPr>
          <p:cNvSpPr txBox="1">
            <a:spLocks/>
          </p:cNvSpPr>
          <p:nvPr/>
        </p:nvSpPr>
        <p:spPr bwMode="auto">
          <a:xfrm>
            <a:off x="7551266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Business Contribution</a:t>
            </a:r>
            <a:r>
              <a:rPr kumimoji="0" lang="en-US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9292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E39CA-908A-F8D6-D9FA-6C6BEA4AD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C6FB16-4171-52BC-6ECC-2CA220B12D5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F8811FD-3E08-76E7-A4F0-F0D743B48B75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Leadership Impact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3E1242-B9BD-14FD-9FB7-A8AF0D2B18DD}"/>
              </a:ext>
            </a:extLst>
          </p:cNvPr>
          <p:cNvSpPr txBox="1">
            <a:spLocks/>
          </p:cNvSpPr>
          <p:nvPr/>
        </p:nvSpPr>
        <p:spPr bwMode="auto">
          <a:xfrm>
            <a:off x="8161929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Leadership Impact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332535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B7002-9B70-97E8-56B8-CC073B90C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E544EA-4E0C-FF59-52DF-A527F6A03A0B}"/>
              </a:ext>
            </a:extLst>
          </p:cNvPr>
          <p:cNvGraphicFramePr>
            <a:graphicFrameLocks noGrp="1"/>
          </p:cNvGraphicFramePr>
          <p:nvPr/>
        </p:nvGraphicFramePr>
        <p:xfrm>
          <a:off x="139569" y="1748194"/>
          <a:ext cx="11912862" cy="463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1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4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917E5CC-9176-E752-C7DD-1766F75541BF}"/>
              </a:ext>
            </a:extLst>
          </p:cNvPr>
          <p:cNvSpPr/>
          <p:nvPr/>
        </p:nvSpPr>
        <p:spPr>
          <a:xfrm>
            <a:off x="77425" y="1486584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400" u="sng" dirty="0">
                <a:solidFill>
                  <a:srgbClr val="4B4B4B"/>
                </a:solidFill>
              </a:rPr>
              <a:t>Future Initiatives 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(25%) </a:t>
            </a:r>
            <a:r>
              <a:rPr lang="en-US" altLang="zh-TW" sz="1400" dirty="0">
                <a:solidFill>
                  <a:srgbClr val="4B4B4B"/>
                </a:solidFill>
              </a:rPr>
              <a:t>*You may add extra pages if necessary</a:t>
            </a:r>
            <a:r>
              <a:rPr kumimoji="0" lang="en-US" altLang="zh-TW" sz="1400" u="sng" dirty="0">
                <a:solidFill>
                  <a:srgbClr val="4B4B4B"/>
                </a:solidFill>
                <a:latin typeface="+mn-lt"/>
                <a:ea typeface="+mn-ea"/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5ADC8F-3A26-88C0-9879-8C4B21714FDE}"/>
              </a:ext>
            </a:extLst>
          </p:cNvPr>
          <p:cNvSpPr txBox="1">
            <a:spLocks/>
          </p:cNvSpPr>
          <p:nvPr/>
        </p:nvSpPr>
        <p:spPr bwMode="auto">
          <a:xfrm>
            <a:off x="8333944" y="95635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500" b="1" dirty="0">
                <a:solidFill>
                  <a:schemeClr val="bg1"/>
                </a:solidFill>
                <a:latin typeface="Helvetica CE 45 Light"/>
              </a:rPr>
              <a:t>Future Initiatives 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– 25%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 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5026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607F30-D120-4874-8C73-3A285B5303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2AC1EE-543F-4F77-8999-584E7EA63238}">
  <ds:schemaRefs>
    <ds:schemaRef ds:uri="http://schemas.microsoft.com/office/infopath/2007/PartnerControls"/>
    <ds:schemaRef ds:uri="8b5cfa78-d22a-4ce5-815d-356080c02db3"/>
    <ds:schemaRef ds:uri="http://www.w3.org/XML/1998/namespace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5B4199A-61F6-471A-A8B8-14248F3B6A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309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Helvetica CE 45 Light</vt:lpstr>
      <vt:lpstr>Helvetica Neue CE 55 Roman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11</cp:revision>
  <dcterms:created xsi:type="dcterms:W3CDTF">2024-12-11T02:20:44Z</dcterms:created>
  <dcterms:modified xsi:type="dcterms:W3CDTF">2025-11-26T07:58:55Z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